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05/08/2025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45EFF32-431D-247F-D4A3-F3A780209ECD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8F174B8C-8D88-94E4-920B-46801BEBE2B5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31 de julio 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31 de Julio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2A4F1247-2BFD-50AE-740B-8638CE7D227C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2" name="Subtítulo 2">
            <a:extLst>
              <a:ext uri="{FF2B5EF4-FFF2-40B4-BE49-F238E27FC236}">
                <a16:creationId xmlns:a16="http://schemas.microsoft.com/office/drawing/2014/main" id="{CD2C66C7-0A60-D458-4709-7D257C87BC9D}"/>
              </a:ext>
            </a:extLst>
          </p:cNvPr>
          <p:cNvSpPr txBox="1">
            <a:spLocks/>
          </p:cNvSpPr>
          <p:nvPr/>
        </p:nvSpPr>
        <p:spPr>
          <a:xfrm>
            <a:off x="251213" y="1619063"/>
            <a:ext cx="7421175" cy="50839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Así mismo, le informo que esta Contraloría Interna,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participó en un (01) acto protocolario de Entrega-Recepción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en el mes de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julio 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 presente año, siendo el siguiente: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veinticinco (25) de julio del año dos mil veinticinco (2025) a las once horas (11:00) se llevó a cabo en las oficinas del Instituto Electoral de Coahuila, acto protocolario de Entrega por motivo del </a:t>
            </a:r>
            <a:r>
              <a:rPr lang="es-MX" sz="18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José Porfirio Díaz Valdés, en su carácter de Autoridad Investigadora de la Contraloría Interna, Órgano Interno de Control del Instituto Electoral de Coahuila 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José Luis González Montes 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Autoridad Investigadora 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</a:t>
            </a:r>
            <a:endParaRPr lang="es-MX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205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Symbol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97</cp:revision>
  <dcterms:created xsi:type="dcterms:W3CDTF">2018-06-11T17:30:58Z</dcterms:created>
  <dcterms:modified xsi:type="dcterms:W3CDTF">2025-08-05T20:58:57Z</dcterms:modified>
</cp:coreProperties>
</file>